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31AB8-19A1-449C-B1DF-B2F43FCA7515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6EAC7-F410-4D4C-BCA0-E421F82A7D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RUJCmcGZek&amp;feature=relate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es-ES" sz="3600" b="1" dirty="0" smtClean="0"/>
              <a:t>Propósito # 62: ¿Qué hiciste?</a:t>
            </a:r>
            <a:endParaRPr lang="en-US" sz="3600" b="1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s-ES" sz="2000" b="1" dirty="0" smtClean="0">
                <a:latin typeface="Comic Sans MS" pitchFamily="1" charset="0"/>
              </a:rPr>
              <a:t>La Actividad Inicial</a:t>
            </a:r>
          </a:p>
          <a:p>
            <a:pPr eaLnBrk="1" hangingPunct="1">
              <a:buFont typeface="Wingdings 3" pitchFamily="18" charset="2"/>
              <a:buNone/>
            </a:pPr>
            <a:r>
              <a:rPr lang="es-ES" sz="2000" b="1" dirty="0" smtClean="0">
                <a:latin typeface="Comic Sans MS" pitchFamily="1" charset="0"/>
              </a:rPr>
              <a:t>Escribe las oraciones en el pasado.</a:t>
            </a:r>
          </a:p>
          <a:p>
            <a:pPr eaLnBrk="1" hangingPunct="1">
              <a:buFont typeface="Wingdings 3" pitchFamily="18" charset="2"/>
              <a:buNone/>
            </a:pPr>
            <a:endParaRPr lang="es-ES" sz="2000" b="1" dirty="0">
              <a:latin typeface="Comic Sans MS" pitchFamily="1" charset="0"/>
            </a:endParaRPr>
          </a:p>
          <a:p>
            <a:pPr marL="457200" indent="-457200" eaLnBrk="1" hangingPunct="1">
              <a:buFont typeface="Wingdings 3" pitchFamily="18" charset="2"/>
              <a:buAutoNum type="arabicPeriod"/>
            </a:pPr>
            <a:r>
              <a:rPr lang="es-ES" sz="2000" b="1" dirty="0" smtClean="0">
                <a:latin typeface="Comic Sans MS" pitchFamily="1" charset="0"/>
              </a:rPr>
              <a:t>Mi hermana y yo hablamos mucho.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_________________________________________________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2. Mi papá no patina bien.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_________________________________________________ 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3. Carmen y Rosa escuchan a la música.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_________________________________________________ 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4. Yo saco buenas notas.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_________________________________________________ 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5. Comienzo a las tres.</a:t>
            </a:r>
          </a:p>
          <a:p>
            <a:pPr marL="457200" indent="-457200" eaLnBrk="1" hangingPunct="1">
              <a:buNone/>
            </a:pPr>
            <a:r>
              <a:rPr lang="es-ES" sz="2000" b="1" dirty="0" smtClean="0">
                <a:latin typeface="Comic Sans MS" pitchFamily="1" charset="0"/>
              </a:rPr>
              <a:t>_________________________________________________</a:t>
            </a:r>
          </a:p>
          <a:p>
            <a:pPr eaLnBrk="1" hangingPunct="1">
              <a:buFont typeface="Wingdings 3" pitchFamily="18" charset="2"/>
              <a:buNone/>
            </a:pPr>
            <a:endParaRPr lang="en-US" sz="2000" b="1" dirty="0" smtClean="0">
              <a:latin typeface="Comic Sans MS" pitchFamily="1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n-US" dirty="0"/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600" dirty="0" smtClean="0">
                <a:solidFill>
                  <a:schemeClr val="tx1"/>
                </a:solidFill>
              </a:rPr>
              <a:t>Me llamo ______________ Clase </a:t>
            </a:r>
            <a:r>
              <a:rPr lang="es-ES" sz="1600" dirty="0"/>
              <a:t>7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s-ES" sz="1600" dirty="0" smtClean="0">
                <a:solidFill>
                  <a:schemeClr val="tx1"/>
                </a:solidFill>
              </a:rPr>
              <a:t>La fecha es el 20 del  abril 2012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9400" y="685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89560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Comic Sans MS" pitchFamily="1" charset="0"/>
              </a:rPr>
              <a:t>Mi hermana y yo hablamos mucho.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58140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Comic Sans MS" pitchFamily="1" charset="0"/>
              </a:rPr>
              <a:t>Mi papá no patinó bien.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34340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Comic Sans MS" pitchFamily="1" charset="0"/>
              </a:rPr>
              <a:t>Carmen y Rosa escucharon a la música.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50292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Comic Sans MS" pitchFamily="1" charset="0"/>
              </a:rPr>
              <a:t>Yo saqué buenas notas.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7912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Comic Sans MS" pitchFamily="1" charset="0"/>
              </a:rPr>
              <a:t>Comencé a las tres.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hlinkClick r:id="rId2"/>
              </a:rPr>
              <a:t>Gramatica</a:t>
            </a:r>
            <a:r>
              <a:rPr lang="en-US" dirty="0" smtClean="0">
                <a:hlinkClick r:id="rId2"/>
              </a:rPr>
              <a:t> en </a:t>
            </a:r>
            <a:r>
              <a:rPr lang="en-US" dirty="0" err="1" smtClean="0">
                <a:hlinkClick r:id="rId2"/>
              </a:rPr>
              <a:t>accion</a:t>
            </a:r>
            <a:r>
              <a:rPr lang="en-US" dirty="0" smtClean="0">
                <a:hlinkClick r:id="rId2"/>
              </a:rPr>
              <a:t> 18</a:t>
            </a:r>
          </a:p>
          <a:p>
            <a:r>
              <a:rPr lang="en-US" dirty="0" smtClean="0">
                <a:hlinkClick r:id="rId2"/>
              </a:rPr>
              <a:t>http://www.youtube.com/watch?v=JRUJCmcGZek&amp;feature=related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http://www.youtube.com/watch?annotation_id=annotation_338581&amp;v=hVXSusr9nTg&amp;feature=iv&amp;src_vid=EZIYqEEIpis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Handout.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114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______________ Clase 7 La fecha es el 20 del  abril 2012 </vt:lpstr>
      <vt:lpstr>Slide 2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7 La fecha es el 20 del  abril 2012 </dc:title>
  <dc:creator>Sherice</dc:creator>
  <cp:lastModifiedBy>Sherice</cp:lastModifiedBy>
  <cp:revision>1</cp:revision>
  <dcterms:created xsi:type="dcterms:W3CDTF">2012-04-24T14:02:53Z</dcterms:created>
  <dcterms:modified xsi:type="dcterms:W3CDTF">2012-04-24T14:04:03Z</dcterms:modified>
</cp:coreProperties>
</file>